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0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8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5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C088-5C48-400B-A873-4338BB6F3DC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4355-99AE-4125-B87E-A9414FE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you HAVE TO HAVE to tell the story?</a:t>
            </a:r>
          </a:p>
          <a:p>
            <a:r>
              <a:rPr lang="en-US" dirty="0" smtClean="0"/>
              <a:t>Strip it down to the bare minimum</a:t>
            </a:r>
          </a:p>
          <a:p>
            <a:r>
              <a:rPr lang="en-US" dirty="0" smtClean="0"/>
              <a:t>Why is a unit set/abstract design good for a Disney movie adaptation?</a:t>
            </a:r>
          </a:p>
          <a:p>
            <a:r>
              <a:rPr lang="en-US" dirty="0" smtClean="0"/>
              <a:t>In the following slides, note the following for each set</a:t>
            </a:r>
          </a:p>
          <a:p>
            <a:pPr lvl="1"/>
            <a:r>
              <a:rPr lang="en-US" dirty="0" smtClean="0"/>
              <a:t>How is color and </a:t>
            </a:r>
            <a:r>
              <a:rPr lang="en-US" dirty="0" smtClean="0"/>
              <a:t>texture</a:t>
            </a:r>
            <a:r>
              <a:rPr lang="en-US" dirty="0" smtClean="0"/>
              <a:t> used to convey message</a:t>
            </a:r>
          </a:p>
          <a:p>
            <a:pPr lvl="1"/>
            <a:r>
              <a:rPr lang="en-US" dirty="0" smtClean="0"/>
              <a:t>How are height/levels used to convey location</a:t>
            </a:r>
          </a:p>
          <a:p>
            <a:pPr lvl="1"/>
            <a:r>
              <a:rPr lang="en-US" dirty="0" smtClean="0"/>
              <a:t>How is lighting used to convey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58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s3.broadway.com/photos/large/3.159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848600" cy="51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s.bwwstatic.com/upload10/526392/tn-500_20130625-rinearson-0158-tar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66932" cy="52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tephengifforddesign.com/portfolio/Lady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rfdesigns.org/graphics/ver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67600" cy="49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newimages.bwwstatic.com/upload10/689490/beauti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82000" cy="49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encoreentertainers.org/rentals/img/galleries/seuss/seuss_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" y="1066799"/>
            <a:ext cx="8827181" cy="48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a.s.kqed.net/img/arts/blog/nexttonorm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31708" cy="50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mtypks.org/wp-content/gallery/all-shook-up-2010/d70_1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c2.staticflickr.com/8/7052/8688496583_41239814c9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7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wertenbaker.com/Portfolio%20Pics%20for%20site/idiot_1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72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2014-09-17T16:51:02Z</dcterms:created>
  <dcterms:modified xsi:type="dcterms:W3CDTF">2014-09-17T17:08:01Z</dcterms:modified>
</cp:coreProperties>
</file>